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10"/>
  </p:notesMasterIdLst>
  <p:sldIdLst>
    <p:sldId id="263" r:id="rId4"/>
    <p:sldId id="259" r:id="rId5"/>
    <p:sldId id="260" r:id="rId6"/>
    <p:sldId id="258" r:id="rId7"/>
    <p:sldId id="261" r:id="rId8"/>
    <p:sldId id="262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2020"/>
    <a:srgbClr val="F8E7D9"/>
    <a:srgbClr val="F76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84BD5C-6ACB-B545-8413-8E17C3C9222F}" v="8" dt="2024-11-20T15:31:38.8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84"/>
    <p:restoredTop sz="93509"/>
  </p:normalViewPr>
  <p:slideViewPr>
    <p:cSldViewPr snapToGrid="0">
      <p:cViewPr>
        <p:scale>
          <a:sx n="78" d="100"/>
          <a:sy n="78" d="100"/>
        </p:scale>
        <p:origin x="3448" y="2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Engels - proChrist e.V." userId="0a307df9-9be2-41c0-a3a7-8d9c6a150489" providerId="ADAL" clId="{9ABCBD81-06CB-1346-857C-07B62B89DD14}"/>
    <pc:docChg chg="undo redo custSel addSld modSld sldOrd modMainMaster">
      <pc:chgData name="Martin Engels - proChrist e.V." userId="0a307df9-9be2-41c0-a3a7-8d9c6a150489" providerId="ADAL" clId="{9ABCBD81-06CB-1346-857C-07B62B89DD14}" dt="2024-01-10T09:48:29.231" v="884" actId="478"/>
      <pc:docMkLst>
        <pc:docMk/>
      </pc:docMkLst>
      <pc:sldChg chg="addSp delSp modSp mod modClrScheme chgLayout">
        <pc:chgData name="Martin Engels - proChrist e.V." userId="0a307df9-9be2-41c0-a3a7-8d9c6a150489" providerId="ADAL" clId="{9ABCBD81-06CB-1346-857C-07B62B89DD14}" dt="2024-01-10T09:20:25.484" v="240" actId="478"/>
        <pc:sldMkLst>
          <pc:docMk/>
          <pc:sldMk cId="3907138995" sldId="256"/>
        </pc:sldMkLst>
      </pc:sldChg>
      <pc:sldChg chg="addSp delSp modSp mod ord setBg modClrScheme chgLayout">
        <pc:chgData name="Martin Engels - proChrist e.V." userId="0a307df9-9be2-41c0-a3a7-8d9c6a150489" providerId="ADAL" clId="{9ABCBD81-06CB-1346-857C-07B62B89DD14}" dt="2024-01-10T09:23:28.477" v="366" actId="20578"/>
        <pc:sldMkLst>
          <pc:docMk/>
          <pc:sldMk cId="2558276488" sldId="257"/>
        </pc:sldMkLst>
      </pc:sldChg>
      <pc:sldChg chg="addSp delSp modSp mod modClrScheme chgLayout">
        <pc:chgData name="Martin Engels - proChrist e.V." userId="0a307df9-9be2-41c0-a3a7-8d9c6a150489" providerId="ADAL" clId="{9ABCBD81-06CB-1346-857C-07B62B89DD14}" dt="2024-01-10T09:41:00.822" v="722" actId="700"/>
        <pc:sldMkLst>
          <pc:docMk/>
          <pc:sldMk cId="3749631169" sldId="258"/>
        </pc:sldMkLst>
      </pc:sldChg>
      <pc:sldChg chg="addSp delSp modSp mod ord chgLayout">
        <pc:chgData name="Martin Engels - proChrist e.V." userId="0a307df9-9be2-41c0-a3a7-8d9c6a150489" providerId="ADAL" clId="{9ABCBD81-06CB-1346-857C-07B62B89DD14}" dt="2024-01-10T09:23:19.708" v="364" actId="20578"/>
        <pc:sldMkLst>
          <pc:docMk/>
          <pc:sldMk cId="2830153627" sldId="259"/>
        </pc:sldMkLst>
      </pc:sldChg>
      <pc:sldChg chg="addSp modSp new mod ord modClrScheme chgLayout">
        <pc:chgData name="Martin Engels - proChrist e.V." userId="0a307df9-9be2-41c0-a3a7-8d9c6a150489" providerId="ADAL" clId="{9ABCBD81-06CB-1346-857C-07B62B89DD14}" dt="2024-01-10T09:33:35.896" v="564" actId="20578"/>
        <pc:sldMkLst>
          <pc:docMk/>
          <pc:sldMk cId="3924038965" sldId="260"/>
        </pc:sldMkLst>
      </pc:sldChg>
      <pc:sldChg chg="addSp modSp new mod modClrScheme chgLayout">
        <pc:chgData name="Martin Engels - proChrist e.V." userId="0a307df9-9be2-41c0-a3a7-8d9c6a150489" providerId="ADAL" clId="{9ABCBD81-06CB-1346-857C-07B62B89DD14}" dt="2024-01-10T09:33:41.399" v="566" actId="700"/>
        <pc:sldMkLst>
          <pc:docMk/>
          <pc:sldMk cId="1498492447" sldId="261"/>
        </pc:sldMkLst>
      </pc:sldChg>
      <pc:sldChg chg="addSp delSp modSp new mod modClrScheme chgLayout">
        <pc:chgData name="Martin Engels - proChrist e.V." userId="0a307df9-9be2-41c0-a3a7-8d9c6a150489" providerId="ADAL" clId="{9ABCBD81-06CB-1346-857C-07B62B89DD14}" dt="2024-01-10T09:41:06.756" v="723" actId="700"/>
        <pc:sldMkLst>
          <pc:docMk/>
          <pc:sldMk cId="369637221" sldId="262"/>
        </pc:sldMkLst>
      </pc:sldChg>
      <pc:sldMasterChg chg="addSp delSp modSp mod setBg addSldLayout delSldLayout modSldLayout sldLayoutOrd">
        <pc:chgData name="Martin Engels - proChrist e.V." userId="0a307df9-9be2-41c0-a3a7-8d9c6a150489" providerId="ADAL" clId="{9ABCBD81-06CB-1346-857C-07B62B89DD14}" dt="2024-01-10T09:48:29.231" v="884" actId="478"/>
        <pc:sldMasterMkLst>
          <pc:docMk/>
          <pc:sldMasterMk cId="2487473940" sldId="2147483648"/>
        </pc:sldMasterMkLst>
        <pc:sldLayoutChg chg="addSp delSp modSp mod setBg">
          <pc:chgData name="Martin Engels - proChrist e.V." userId="0a307df9-9be2-41c0-a3a7-8d9c6a150489" providerId="ADAL" clId="{9ABCBD81-06CB-1346-857C-07B62B89DD14}" dt="2024-01-10T09:48:20.284" v="880" actId="478"/>
          <pc:sldLayoutMkLst>
            <pc:docMk/>
            <pc:sldMasterMk cId="2487473940" sldId="2147483648"/>
            <pc:sldLayoutMk cId="679549581" sldId="2147483649"/>
          </pc:sldLayoutMkLst>
        </pc:sldLayoutChg>
        <pc:sldLayoutChg chg="addSp delSp modSp mod ord">
          <pc:chgData name="Martin Engels - proChrist e.V." userId="0a307df9-9be2-41c0-a3a7-8d9c6a150489" providerId="ADAL" clId="{9ABCBD81-06CB-1346-857C-07B62B89DD14}" dt="2024-01-10T09:48:29.231" v="884" actId="478"/>
          <pc:sldLayoutMkLst>
            <pc:docMk/>
            <pc:sldMasterMk cId="2487473940" sldId="2147483648"/>
            <pc:sldLayoutMk cId="554535252" sldId="2147483650"/>
          </pc:sldLayoutMkLst>
        </pc:sldLayoutChg>
        <pc:sldLayoutChg chg="addSp delSp modSp mod ord setBg">
          <pc:chgData name="Martin Engels - proChrist e.V." userId="0a307df9-9be2-41c0-a3a7-8d9c6a150489" providerId="ADAL" clId="{9ABCBD81-06CB-1346-857C-07B62B89DD14}" dt="2024-01-10T09:42:23.505" v="731" actId="14100"/>
          <pc:sldLayoutMkLst>
            <pc:docMk/>
            <pc:sldMasterMk cId="2487473940" sldId="2147483648"/>
            <pc:sldLayoutMk cId="3631974400" sldId="2147483651"/>
          </pc:sldLayoutMkLst>
        </pc:sldLayoutChg>
        <pc:sldLayoutChg chg="modSp del">
          <pc:chgData name="Martin Engels - proChrist e.V." userId="0a307df9-9be2-41c0-a3a7-8d9c6a150489" providerId="ADAL" clId="{9ABCBD81-06CB-1346-857C-07B62B89DD14}" dt="2024-01-10T09:26:25.445" v="389" actId="2696"/>
          <pc:sldLayoutMkLst>
            <pc:docMk/>
            <pc:sldMasterMk cId="2487473940" sldId="2147483648"/>
            <pc:sldLayoutMk cId="2620346895" sldId="2147483652"/>
          </pc:sldLayoutMkLst>
        </pc:sldLayoutChg>
        <pc:sldLayoutChg chg="del">
          <pc:chgData name="Martin Engels - proChrist e.V." userId="0a307df9-9be2-41c0-a3a7-8d9c6a150489" providerId="ADAL" clId="{9ABCBD81-06CB-1346-857C-07B62B89DD14}" dt="2024-01-10T09:26:25.475" v="390" actId="2696"/>
          <pc:sldLayoutMkLst>
            <pc:docMk/>
            <pc:sldMasterMk cId="2487473940" sldId="2147483648"/>
            <pc:sldLayoutMk cId="3101471392" sldId="2147483653"/>
          </pc:sldLayoutMkLst>
        </pc:sldLayoutChg>
        <pc:sldLayoutChg chg="modSp del">
          <pc:chgData name="Martin Engels - proChrist e.V." userId="0a307df9-9be2-41c0-a3a7-8d9c6a150489" providerId="ADAL" clId="{9ABCBD81-06CB-1346-857C-07B62B89DD14}" dt="2024-01-10T09:26:25.482" v="392" actId="2696"/>
          <pc:sldLayoutMkLst>
            <pc:docMk/>
            <pc:sldMasterMk cId="2487473940" sldId="2147483648"/>
            <pc:sldLayoutMk cId="2961056210" sldId="2147483654"/>
          </pc:sldLayoutMkLst>
        </pc:sldLayoutChg>
        <pc:sldLayoutChg chg="addSp delSp modSp mod ord setBg">
          <pc:chgData name="Martin Engels - proChrist e.V." userId="0a307df9-9be2-41c0-a3a7-8d9c6a150489" providerId="ADAL" clId="{9ABCBD81-06CB-1346-857C-07B62B89DD14}" dt="2024-01-10T09:48:04.099" v="879" actId="478"/>
          <pc:sldLayoutMkLst>
            <pc:docMk/>
            <pc:sldMasterMk cId="2487473940" sldId="2147483648"/>
            <pc:sldLayoutMk cId="937036114" sldId="2147483655"/>
          </pc:sldLayoutMkLst>
        </pc:sldLayoutChg>
        <pc:sldLayoutChg chg="del">
          <pc:chgData name="Martin Engels - proChrist e.V." userId="0a307df9-9be2-41c0-a3a7-8d9c6a150489" providerId="ADAL" clId="{9ABCBD81-06CB-1346-857C-07B62B89DD14}" dt="2024-01-10T09:26:25.492" v="393" actId="2696"/>
          <pc:sldLayoutMkLst>
            <pc:docMk/>
            <pc:sldMasterMk cId="2487473940" sldId="2147483648"/>
            <pc:sldLayoutMk cId="807156018" sldId="2147483656"/>
          </pc:sldLayoutMkLst>
        </pc:sldLayoutChg>
        <pc:sldLayoutChg chg="del">
          <pc:chgData name="Martin Engels - proChrist e.V." userId="0a307df9-9be2-41c0-a3a7-8d9c6a150489" providerId="ADAL" clId="{9ABCBD81-06CB-1346-857C-07B62B89DD14}" dt="2024-01-10T09:26:25.497" v="394" actId="2696"/>
          <pc:sldLayoutMkLst>
            <pc:docMk/>
            <pc:sldMasterMk cId="2487473940" sldId="2147483648"/>
            <pc:sldLayoutMk cId="2837105526" sldId="2147483657"/>
          </pc:sldLayoutMkLst>
        </pc:sldLayoutChg>
        <pc:sldLayoutChg chg="modSp del">
          <pc:chgData name="Martin Engels - proChrist e.V." userId="0a307df9-9be2-41c0-a3a7-8d9c6a150489" providerId="ADAL" clId="{9ABCBD81-06CB-1346-857C-07B62B89DD14}" dt="2024-01-10T09:26:25.481" v="391" actId="2696"/>
          <pc:sldLayoutMkLst>
            <pc:docMk/>
            <pc:sldMasterMk cId="2487473940" sldId="2147483648"/>
            <pc:sldLayoutMk cId="4227593156" sldId="2147483658"/>
          </pc:sldLayoutMkLst>
        </pc:sldLayoutChg>
        <pc:sldLayoutChg chg="del">
          <pc:chgData name="Martin Engels - proChrist e.V." userId="0a307df9-9be2-41c0-a3a7-8d9c6a150489" providerId="ADAL" clId="{9ABCBD81-06CB-1346-857C-07B62B89DD14}" dt="2024-01-10T09:26:25.505" v="395" actId="2696"/>
          <pc:sldLayoutMkLst>
            <pc:docMk/>
            <pc:sldMasterMk cId="2487473940" sldId="2147483648"/>
            <pc:sldLayoutMk cId="1539359199" sldId="2147483659"/>
          </pc:sldLayoutMkLst>
        </pc:sldLayoutChg>
        <pc:sldLayoutChg chg="addSp delSp modSp add mod modTransition">
          <pc:chgData name="Martin Engels - proChrist e.V." userId="0a307df9-9be2-41c0-a3a7-8d9c6a150489" providerId="ADAL" clId="{9ABCBD81-06CB-1346-857C-07B62B89DD14}" dt="2024-01-10T09:48:22.301" v="881" actId="478"/>
          <pc:sldLayoutMkLst>
            <pc:docMk/>
            <pc:sldMasterMk cId="2487473940" sldId="2147483648"/>
            <pc:sldLayoutMk cId="4007304323" sldId="2147483660"/>
          </pc:sldLayoutMkLst>
        </pc:sldLayoutChg>
        <pc:sldLayoutChg chg="addSp delSp modSp add mod modTransition setBg">
          <pc:chgData name="Martin Engels - proChrist e.V." userId="0a307df9-9be2-41c0-a3a7-8d9c6a150489" providerId="ADAL" clId="{9ABCBD81-06CB-1346-857C-07B62B89DD14}" dt="2024-01-10T09:48:24.710" v="882" actId="478"/>
          <pc:sldLayoutMkLst>
            <pc:docMk/>
            <pc:sldMasterMk cId="2487473940" sldId="2147483648"/>
            <pc:sldLayoutMk cId="2394414416" sldId="2147483661"/>
          </pc:sldLayoutMkLst>
        </pc:sldLayoutChg>
        <pc:sldLayoutChg chg="addSp delSp modSp add mod replId modTransition setBg">
          <pc:chgData name="Martin Engels - proChrist e.V." userId="0a307df9-9be2-41c0-a3a7-8d9c6a150489" providerId="ADAL" clId="{9ABCBD81-06CB-1346-857C-07B62B89DD14}" dt="2024-01-10T09:48:27.619" v="883" actId="478"/>
          <pc:sldLayoutMkLst>
            <pc:docMk/>
            <pc:sldMasterMk cId="2487473940" sldId="2147483648"/>
            <pc:sldLayoutMk cId="4166421429" sldId="2147483662"/>
          </pc:sldLayoutMkLst>
        </pc:sldLayoutChg>
        <pc:sldLayoutChg chg="new del mod">
          <pc:chgData name="Martin Engels - proChrist e.V." userId="0a307df9-9be2-41c0-a3a7-8d9c6a150489" providerId="ADAL" clId="{9ABCBD81-06CB-1346-857C-07B62B89DD14}" dt="2024-01-10T09:34:58.145" v="572" actId="11236"/>
          <pc:sldLayoutMkLst>
            <pc:docMk/>
            <pc:sldMasterMk cId="2487473940" sldId="2147483648"/>
            <pc:sldLayoutMk cId="1540818185" sldId="2147483663"/>
          </pc:sldLayoutMkLst>
        </pc:sldLayoutChg>
        <pc:sldLayoutChg chg="add del mod modTransition">
          <pc:chgData name="Martin Engels - proChrist e.V." userId="0a307df9-9be2-41c0-a3a7-8d9c6a150489" providerId="ADAL" clId="{9ABCBD81-06CB-1346-857C-07B62B89DD14}" dt="2024-01-10T09:31:12.503" v="549" actId="2890"/>
          <pc:sldLayoutMkLst>
            <pc:docMk/>
            <pc:sldMasterMk cId="2487473940" sldId="2147483648"/>
            <pc:sldLayoutMk cId="2248071637" sldId="2147483663"/>
          </pc:sldLayoutMkLst>
        </pc:sldLayoutChg>
        <pc:sldLayoutChg chg="add del mod replId modTransition">
          <pc:chgData name="Martin Engels - proChrist e.V." userId="0a307df9-9be2-41c0-a3a7-8d9c6a150489" providerId="ADAL" clId="{9ABCBD81-06CB-1346-857C-07B62B89DD14}" dt="2024-01-10T09:31:12.503" v="549" actId="2890"/>
          <pc:sldLayoutMkLst>
            <pc:docMk/>
            <pc:sldMasterMk cId="2487473940" sldId="2147483648"/>
            <pc:sldLayoutMk cId="3182951134" sldId="2147483664"/>
          </pc:sldLayoutMkLst>
        </pc:sldLayoutChg>
      </pc:sldMasterChg>
    </pc:docChg>
  </pc:docChgLst>
  <pc:docChgLst>
    <pc:chgData name="Martin Engels - proChrist e.V." userId="0a307df9-9be2-41c0-a3a7-8d9c6a150489" providerId="ADAL" clId="{A5F13CDF-1054-8A4E-80B8-AA45D433A6DB}"/>
    <pc:docChg chg="modMainMaster">
      <pc:chgData name="Martin Engels - proChrist e.V." userId="0a307df9-9be2-41c0-a3a7-8d9c6a150489" providerId="ADAL" clId="{A5F13CDF-1054-8A4E-80B8-AA45D433A6DB}" dt="2024-06-03T13:49:03.197" v="3" actId="20577"/>
      <pc:docMkLst>
        <pc:docMk/>
      </pc:docMkLst>
      <pc:sldMasterChg chg="modSldLayout">
        <pc:chgData name="Martin Engels - proChrist e.V." userId="0a307df9-9be2-41c0-a3a7-8d9c6a150489" providerId="ADAL" clId="{A5F13CDF-1054-8A4E-80B8-AA45D433A6DB}" dt="2024-06-03T13:49:03.197" v="3" actId="20577"/>
        <pc:sldMasterMkLst>
          <pc:docMk/>
          <pc:sldMasterMk cId="2487473940" sldId="2147483648"/>
        </pc:sldMasterMkLst>
        <pc:sldLayoutChg chg="modSp mod">
          <pc:chgData name="Martin Engels - proChrist e.V." userId="0a307df9-9be2-41c0-a3a7-8d9c6a150489" providerId="ADAL" clId="{A5F13CDF-1054-8A4E-80B8-AA45D433A6DB}" dt="2024-06-03T13:48:56.506" v="2" actId="20577"/>
          <pc:sldLayoutMkLst>
            <pc:docMk/>
            <pc:sldMasterMk cId="2487473940" sldId="2147483648"/>
            <pc:sldLayoutMk cId="554535252" sldId="2147483650"/>
          </pc:sldLayoutMkLst>
        </pc:sldLayoutChg>
        <pc:sldLayoutChg chg="modSp mod">
          <pc:chgData name="Martin Engels - proChrist e.V." userId="0a307df9-9be2-41c0-a3a7-8d9c6a150489" providerId="ADAL" clId="{A5F13CDF-1054-8A4E-80B8-AA45D433A6DB}" dt="2024-06-03T13:49:03.197" v="3" actId="20577"/>
          <pc:sldLayoutMkLst>
            <pc:docMk/>
            <pc:sldMasterMk cId="2487473940" sldId="2147483648"/>
            <pc:sldLayoutMk cId="4166421429" sldId="2147483662"/>
          </pc:sldLayoutMkLst>
        </pc:sldLayoutChg>
      </pc:sldMasterChg>
    </pc:docChg>
  </pc:docChgLst>
  <pc:docChgLst>
    <pc:chgData name="Martin Engels - proChrist e.V." userId="0a307df9-9be2-41c0-a3a7-8d9c6a150489" providerId="ADAL" clId="{BA84BD5C-6ACB-B545-8413-8E17C3C9222F}"/>
    <pc:docChg chg="undo custSel addSld delSld modSld">
      <pc:chgData name="Martin Engels - proChrist e.V." userId="0a307df9-9be2-41c0-a3a7-8d9c6a150489" providerId="ADAL" clId="{BA84BD5C-6ACB-B545-8413-8E17C3C9222F}" dt="2024-11-20T15:32:39.137" v="90" actId="2710"/>
      <pc:docMkLst>
        <pc:docMk/>
      </pc:docMkLst>
      <pc:sldChg chg="addSp delSp modSp del mod">
        <pc:chgData name="Martin Engels - proChrist e.V." userId="0a307df9-9be2-41c0-a3a7-8d9c6a150489" providerId="ADAL" clId="{BA84BD5C-6ACB-B545-8413-8E17C3C9222F}" dt="2024-11-20T15:26:31.888" v="4" actId="2696"/>
        <pc:sldMkLst>
          <pc:docMk/>
          <pc:sldMk cId="3907138995" sldId="256"/>
        </pc:sldMkLst>
        <pc:spChg chg="add del mod">
          <ac:chgData name="Martin Engels - proChrist e.V." userId="0a307df9-9be2-41c0-a3a7-8d9c6a150489" providerId="ADAL" clId="{BA84BD5C-6ACB-B545-8413-8E17C3C9222F}" dt="2024-11-20T15:26:14.042" v="2"/>
          <ac:spMkLst>
            <pc:docMk/>
            <pc:sldMk cId="3907138995" sldId="256"/>
            <ac:spMk id="2" creationId="{0466A1BA-6521-3EDD-7540-9959940A4D70}"/>
          </ac:spMkLst>
        </pc:spChg>
      </pc:sldChg>
      <pc:sldChg chg="del">
        <pc:chgData name="Martin Engels - proChrist e.V." userId="0a307df9-9be2-41c0-a3a7-8d9c6a150489" providerId="ADAL" clId="{BA84BD5C-6ACB-B545-8413-8E17C3C9222F}" dt="2024-11-20T15:30:43.766" v="31" actId="2696"/>
        <pc:sldMkLst>
          <pc:docMk/>
          <pc:sldMk cId="2558276488" sldId="257"/>
        </pc:sldMkLst>
      </pc:sldChg>
      <pc:sldChg chg="addSp delSp modSp mod">
        <pc:chgData name="Martin Engels - proChrist e.V." userId="0a307df9-9be2-41c0-a3a7-8d9c6a150489" providerId="ADAL" clId="{BA84BD5C-6ACB-B545-8413-8E17C3C9222F}" dt="2024-11-20T15:32:39.137" v="90" actId="2710"/>
        <pc:sldMkLst>
          <pc:docMk/>
          <pc:sldMk cId="2830153627" sldId="259"/>
        </pc:sldMkLst>
        <pc:spChg chg="mod">
          <ac:chgData name="Martin Engels - proChrist e.V." userId="0a307df9-9be2-41c0-a3a7-8d9c6a150489" providerId="ADAL" clId="{BA84BD5C-6ACB-B545-8413-8E17C3C9222F}" dt="2024-11-20T15:31:14.341" v="56" actId="1076"/>
          <ac:spMkLst>
            <pc:docMk/>
            <pc:sldMk cId="2830153627" sldId="259"/>
            <ac:spMk id="2" creationId="{73250D25-CA37-0EC6-7E37-3C26809A73C2}"/>
          </ac:spMkLst>
        </pc:spChg>
        <pc:spChg chg="add del mod">
          <ac:chgData name="Martin Engels - proChrist e.V." userId="0a307df9-9be2-41c0-a3a7-8d9c6a150489" providerId="ADAL" clId="{BA84BD5C-6ACB-B545-8413-8E17C3C9222F}" dt="2024-11-20T15:32:39.137" v="90" actId="2710"/>
          <ac:spMkLst>
            <pc:docMk/>
            <pc:sldMk cId="2830153627" sldId="259"/>
            <ac:spMk id="3" creationId="{54605D60-5D7C-BCC0-D976-3DD555370358}"/>
          </ac:spMkLst>
        </pc:spChg>
      </pc:sldChg>
      <pc:sldChg chg="addSp delSp modSp new mod modClrScheme chgLayout">
        <pc:chgData name="Martin Engels - proChrist e.V." userId="0a307df9-9be2-41c0-a3a7-8d9c6a150489" providerId="ADAL" clId="{BA84BD5C-6ACB-B545-8413-8E17C3C9222F}" dt="2024-11-20T15:30:37.759" v="30" actId="962"/>
        <pc:sldMkLst>
          <pc:docMk/>
          <pc:sldMk cId="2294008804" sldId="263"/>
        </pc:sldMkLst>
        <pc:spChg chg="del">
          <ac:chgData name="Martin Engels - proChrist e.V." userId="0a307df9-9be2-41c0-a3a7-8d9c6a150489" providerId="ADAL" clId="{BA84BD5C-6ACB-B545-8413-8E17C3C9222F}" dt="2024-11-20T15:26:34.155" v="5" actId="478"/>
          <ac:spMkLst>
            <pc:docMk/>
            <pc:sldMk cId="2294008804" sldId="263"/>
            <ac:spMk id="2" creationId="{218BD268-320E-4149-1DA1-60C147697507}"/>
          </ac:spMkLst>
        </pc:spChg>
        <pc:picChg chg="add del mod">
          <ac:chgData name="Martin Engels - proChrist e.V." userId="0a307df9-9be2-41c0-a3a7-8d9c6a150489" providerId="ADAL" clId="{BA84BD5C-6ACB-B545-8413-8E17C3C9222F}" dt="2024-11-20T15:29:15.406" v="20" actId="478"/>
          <ac:picMkLst>
            <pc:docMk/>
            <pc:sldMk cId="2294008804" sldId="263"/>
            <ac:picMk id="4" creationId="{FC6D1FFE-D92C-6036-7C69-71D4AC8C05C5}"/>
          </ac:picMkLst>
        </pc:picChg>
        <pc:picChg chg="add del mod">
          <ac:chgData name="Martin Engels - proChrist e.V." userId="0a307df9-9be2-41c0-a3a7-8d9c6a150489" providerId="ADAL" clId="{BA84BD5C-6ACB-B545-8413-8E17C3C9222F}" dt="2024-11-20T15:30:31.951" v="26" actId="478"/>
          <ac:picMkLst>
            <pc:docMk/>
            <pc:sldMk cId="2294008804" sldId="263"/>
            <ac:picMk id="6" creationId="{8DCD9212-024F-2069-BDD0-E71EFBE86738}"/>
          </ac:picMkLst>
        </pc:picChg>
        <pc:picChg chg="add mod">
          <ac:chgData name="Martin Engels - proChrist e.V." userId="0a307df9-9be2-41c0-a3a7-8d9c6a150489" providerId="ADAL" clId="{BA84BD5C-6ACB-B545-8413-8E17C3C9222F}" dt="2024-11-20T15:30:37.759" v="30" actId="962"/>
          <ac:picMkLst>
            <pc:docMk/>
            <pc:sldMk cId="2294008804" sldId="263"/>
            <ac:picMk id="8" creationId="{ED0EE07D-967C-5FA4-E281-5A1B5C802960}"/>
          </ac:picMkLst>
        </pc:picChg>
      </pc:sldChg>
    </pc:docChg>
  </pc:docChgLst>
  <pc:docChgLst>
    <pc:chgData name="Christoph Veit - proChrist e.V." userId="d9b57015-0707-480e-852c-8b253536ff51" providerId="ADAL" clId="{54F3484B-9CA6-9B46-9969-1BC45DAACBA9}"/>
    <pc:docChg chg="modSld">
      <pc:chgData name="Christoph Veit - proChrist e.V." userId="d9b57015-0707-480e-852c-8b253536ff51" providerId="ADAL" clId="{54F3484B-9CA6-9B46-9969-1BC45DAACBA9}" dt="2024-01-09T16:00:30.660" v="20" actId="1076"/>
      <pc:docMkLst>
        <pc:docMk/>
      </pc:docMkLst>
      <pc:sldChg chg="modSp mod">
        <pc:chgData name="Christoph Veit - proChrist e.V." userId="d9b57015-0707-480e-852c-8b253536ff51" providerId="ADAL" clId="{54F3484B-9CA6-9B46-9969-1BC45DAACBA9}" dt="2024-01-09T16:00:30.660" v="20" actId="1076"/>
        <pc:sldMkLst>
          <pc:docMk/>
          <pc:sldMk cId="3907138995" sldId="256"/>
        </pc:sldMkLst>
      </pc:sldChg>
    </pc:docChg>
  </pc:docChgLst>
  <pc:docChgLst>
    <pc:chgData name="Christoph Veit - proChrist e.V." userId="d9b57015-0707-480e-852c-8b253536ff51" providerId="ADAL" clId="{F6F4D6B6-82EC-A041-ACDA-E730DC3963BC}"/>
    <pc:docChg chg="modMainMaster">
      <pc:chgData name="Christoph Veit - proChrist e.V." userId="d9b57015-0707-480e-852c-8b253536ff51" providerId="ADAL" clId="{F6F4D6B6-82EC-A041-ACDA-E730DC3963BC}" dt="2024-03-18T08:32:22.388" v="0" actId="1076"/>
      <pc:docMkLst>
        <pc:docMk/>
      </pc:docMkLst>
      <pc:sldMasterChg chg="modSldLayout">
        <pc:chgData name="Christoph Veit - proChrist e.V." userId="d9b57015-0707-480e-852c-8b253536ff51" providerId="ADAL" clId="{F6F4D6B6-82EC-A041-ACDA-E730DC3963BC}" dt="2024-03-18T08:32:22.388" v="0" actId="1076"/>
        <pc:sldMasterMkLst>
          <pc:docMk/>
          <pc:sldMasterMk cId="2487473940" sldId="2147483648"/>
        </pc:sldMasterMkLst>
        <pc:sldLayoutChg chg="modSp mod">
          <pc:chgData name="Christoph Veit - proChrist e.V." userId="d9b57015-0707-480e-852c-8b253536ff51" providerId="ADAL" clId="{F6F4D6B6-82EC-A041-ACDA-E730DC3963BC}" dt="2024-03-18T08:32:22.388" v="0" actId="1076"/>
          <pc:sldLayoutMkLst>
            <pc:docMk/>
            <pc:sldMasterMk cId="2487473940" sldId="2147483648"/>
            <pc:sldLayoutMk cId="3631974400" sldId="2147483651"/>
          </pc:sldLayoutMkLst>
        </pc:sldLayoutChg>
      </pc:sldMasterChg>
    </pc:docChg>
  </pc:docChgLst>
  <pc:docChgLst>
    <pc:chgData name="Martin Engels - proChrist e.V." userId="0a307df9-9be2-41c0-a3a7-8d9c6a150489" providerId="ADAL" clId="{09355DA3-FDDF-BF40-8F87-AF219B957805}"/>
    <pc:docChg chg="modSld">
      <pc:chgData name="Martin Engels - proChrist e.V." userId="0a307df9-9be2-41c0-a3a7-8d9c6a150489" providerId="ADAL" clId="{09355DA3-FDDF-BF40-8F87-AF219B957805}" dt="2024-10-24T10:49:17.770" v="5"/>
      <pc:docMkLst>
        <pc:docMk/>
      </pc:docMkLst>
      <pc:sldChg chg="addSp delSp modSp mod">
        <pc:chgData name="Martin Engels - proChrist e.V." userId="0a307df9-9be2-41c0-a3a7-8d9c6a150489" providerId="ADAL" clId="{09355DA3-FDDF-BF40-8F87-AF219B957805}" dt="2024-10-24T10:49:13.755" v="2"/>
        <pc:sldMkLst>
          <pc:docMk/>
          <pc:sldMk cId="3907138995" sldId="256"/>
        </pc:sldMkLst>
      </pc:sldChg>
      <pc:sldChg chg="addSp delSp modSp mod">
        <pc:chgData name="Martin Engels - proChrist e.V." userId="0a307df9-9be2-41c0-a3a7-8d9c6a150489" providerId="ADAL" clId="{09355DA3-FDDF-BF40-8F87-AF219B957805}" dt="2024-10-24T10:49:17.770" v="5"/>
        <pc:sldMkLst>
          <pc:docMk/>
          <pc:sldMk cId="2558276488" sldId="25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29627-8A3D-9D42-8BCB-D40E48D26AD8}" type="datetimeFigureOut">
              <a:rPr lang="de-DE" smtClean="0"/>
              <a:t>20.11.24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CF5803-DC2B-C542-84DE-E7E5B638F4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2386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F5803-DC2B-C542-84DE-E7E5B638F44D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2647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10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emf"/><Relationship Id="rId5" Type="http://schemas.openxmlformats.org/officeDocument/2006/relationships/image" Target="../media/image11.emf"/><Relationship Id="rId4" Type="http://schemas.openxmlformats.org/officeDocument/2006/relationships/image" Target="../media/image8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10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emf"/><Relationship Id="rId5" Type="http://schemas.openxmlformats.org/officeDocument/2006/relationships/image" Target="../media/image11.emf"/><Relationship Id="rId4" Type="http://schemas.openxmlformats.org/officeDocument/2006/relationships/image" Target="../media/image8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10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emf"/><Relationship Id="rId5" Type="http://schemas.openxmlformats.org/officeDocument/2006/relationships/image" Target="../media/image11.emf"/><Relationship Id="rId4" Type="http://schemas.openxmlformats.org/officeDocument/2006/relationships/image" Target="../media/image8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10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emf"/><Relationship Id="rId5" Type="http://schemas.openxmlformats.org/officeDocument/2006/relationships/image" Target="../media/image11.emf"/><Relationship Id="rId4" Type="http://schemas.openxmlformats.org/officeDocument/2006/relationships/image" Target="../media/image8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0E4DF379-1B08-57EA-568D-C4B2E1D6E88A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61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5" name="Grafik 14" descr="Ein Bild, das Kunst, Kleidung, Cartoon enthält.&#10;&#10;Automatisch generierte Beschreibung">
            <a:extLst>
              <a:ext uri="{FF2B5EF4-FFF2-40B4-BE49-F238E27FC236}">
                <a16:creationId xmlns:a16="http://schemas.microsoft.com/office/drawing/2014/main" id="{CC16C543-0880-F213-CB14-64A49C4EE4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49822" y="0"/>
            <a:ext cx="6962637" cy="615251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AB66504C-FA5C-0E26-FEAF-E01FA5CD48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81042" y="3718887"/>
            <a:ext cx="871666" cy="762708"/>
          </a:xfrm>
          <a:prstGeom prst="rect">
            <a:avLst/>
          </a:prstGeom>
        </p:spPr>
      </p:pic>
      <p:pic>
        <p:nvPicPr>
          <p:cNvPr id="18" name="Grafik 17" descr="Ein Bild, das Schrift, Grafiken, Logo, Symbol enthält.&#10;&#10;Automatisch generierte Beschreibung">
            <a:extLst>
              <a:ext uri="{FF2B5EF4-FFF2-40B4-BE49-F238E27FC236}">
                <a16:creationId xmlns:a16="http://schemas.microsoft.com/office/drawing/2014/main" id="{BAFBCEA7-2499-8F3D-1AFE-54D2EBB3BF6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78087" y="0"/>
            <a:ext cx="1851660" cy="1018903"/>
          </a:xfrm>
          <a:prstGeom prst="rect">
            <a:avLst/>
          </a:prstGeom>
        </p:spPr>
      </p:pic>
      <p:pic>
        <p:nvPicPr>
          <p:cNvPr id="21" name="Grafik 20" descr="Ein Bild, das Schrift, Grafiken, Schwarz, Typografie enthält.&#10;&#10;Automatisch generierte Beschreibung">
            <a:extLst>
              <a:ext uri="{FF2B5EF4-FFF2-40B4-BE49-F238E27FC236}">
                <a16:creationId xmlns:a16="http://schemas.microsoft.com/office/drawing/2014/main" id="{4A582B01-4636-0524-508D-1311CAF7F88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981930"/>
            <a:ext cx="12443254" cy="699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974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">
    <p:bg>
      <p:bgPr>
        <a:solidFill>
          <a:srgbClr val="F8E7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25F964E-4DF4-3F9A-674F-5E12453B48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30926" y="1388970"/>
            <a:ext cx="6530147" cy="408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03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überschrif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E94850FC-15CA-8809-4925-643ECD2593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61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071E913C-008F-DBBB-4E39-982FAA5292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7111" y="2687573"/>
            <a:ext cx="10517778" cy="140287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Zwischenüberschrift</a:t>
            </a: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DD7D8CC8-B758-023A-8C07-E437A956EE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81404" y="4939648"/>
            <a:ext cx="1734806" cy="1734806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2B2B3176-C5B9-000B-0B03-603A254197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0479107">
            <a:off x="-1581908" y="5979468"/>
            <a:ext cx="3274662" cy="3404969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F8DB8886-9F41-101E-9494-84BF0A9D459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41047" y="4670341"/>
            <a:ext cx="1991815" cy="1734807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37BC4625-B194-A1F2-6B4C-FB35A892A40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3710622">
            <a:off x="8727347" y="-1301628"/>
            <a:ext cx="3835896" cy="3628981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FFC10E45-9887-F0F6-37FA-E105669B3FE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45687" y="-639677"/>
            <a:ext cx="2908543" cy="149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549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überschrift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">
            <a:extLst>
              <a:ext uri="{FF2B5EF4-FFF2-40B4-BE49-F238E27FC236}">
                <a16:creationId xmlns:a16="http://schemas.microsoft.com/office/drawing/2014/main" id="{071E913C-008F-DBBB-4E39-982FAA5292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7111" y="2687573"/>
            <a:ext cx="10517778" cy="140287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Zwischenüberschrift</a:t>
            </a: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DD7D8CC8-B758-023A-8C07-E437A956EE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81404" y="4939648"/>
            <a:ext cx="1734806" cy="1734806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2B2B3176-C5B9-000B-0B03-603A254197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0479107">
            <a:off x="-1581908" y="5979468"/>
            <a:ext cx="3274662" cy="3404969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F8DB8886-9F41-101E-9494-84BF0A9D459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41047" y="4670341"/>
            <a:ext cx="1991815" cy="1734807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54F2AFE-495B-E788-FB18-5B82AC28025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34971" y="-1363881"/>
            <a:ext cx="3448657" cy="3342217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37BC4625-B194-A1F2-6B4C-FB35A892A40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3710622">
            <a:off x="8727347" y="-1301628"/>
            <a:ext cx="3835896" cy="3628981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FFC10E45-9887-F0F6-37FA-E105669B3FE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45687" y="-639677"/>
            <a:ext cx="2908543" cy="149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304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0384532C-A125-E7DE-6D72-9D62CCADD7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81404" y="4939648"/>
            <a:ext cx="1734806" cy="1734806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A7F31657-2861-98DD-685E-77A6EE2E72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0479107">
            <a:off x="-1581908" y="5979468"/>
            <a:ext cx="3274662" cy="340496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77E899EB-C24D-16E3-27BF-35D5233337E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41047" y="4670341"/>
            <a:ext cx="1991815" cy="1734807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3F2243A9-89BC-AE4B-14CB-49A55AC574D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34971" y="-1363881"/>
            <a:ext cx="3448657" cy="334221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EE837081-90E4-BE8B-F636-759841B205E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3710622">
            <a:off x="8727347" y="-1301628"/>
            <a:ext cx="3835896" cy="3628981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F7BE5EB2-E9BE-D3CC-7267-E887F1FAF5D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45687" y="-639677"/>
            <a:ext cx="2908543" cy="1493205"/>
          </a:xfrm>
          <a:prstGeom prst="rect">
            <a:avLst/>
          </a:prstGeom>
        </p:spPr>
      </p:pic>
      <p:sp>
        <p:nvSpPr>
          <p:cNvPr id="26" name="Titel 24">
            <a:extLst>
              <a:ext uri="{FF2B5EF4-FFF2-40B4-BE49-F238E27FC236}">
                <a16:creationId xmlns:a16="http://schemas.microsoft.com/office/drawing/2014/main" id="{EAF013F3-25C6-8C07-BC6D-E2DA3BF190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92811" y="960619"/>
            <a:ext cx="8509132" cy="1325563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29" name="Inhaltsplatzhalter 27">
            <a:extLst>
              <a:ext uri="{FF2B5EF4-FFF2-40B4-BE49-F238E27FC236}">
                <a16:creationId xmlns:a16="http://schemas.microsoft.com/office/drawing/2014/main" id="{7AEA9E43-66AC-F185-0451-BE53D1289A5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592263" y="2473325"/>
            <a:ext cx="8509000" cy="2700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554535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überschrift dunkel">
    <p:bg>
      <p:bgPr>
        <a:solidFill>
          <a:srgbClr val="2020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">
            <a:extLst>
              <a:ext uri="{FF2B5EF4-FFF2-40B4-BE49-F238E27FC236}">
                <a16:creationId xmlns:a16="http://schemas.microsoft.com/office/drawing/2014/main" id="{071E913C-008F-DBBB-4E39-982FAA5292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7111" y="2687573"/>
            <a:ext cx="10517778" cy="1402870"/>
          </a:xfrm>
          <a:prstGeom prst="rect">
            <a:avLst/>
          </a:prstGeom>
        </p:spPr>
        <p:txBody>
          <a:bodyPr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Zwischenüberschrift</a:t>
            </a: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DD7D8CC8-B758-023A-8C07-E437A956EE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81404" y="4939648"/>
            <a:ext cx="1734806" cy="1734806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2B2B3176-C5B9-000B-0B03-603A254197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0479107">
            <a:off x="-1581908" y="5979468"/>
            <a:ext cx="3274662" cy="3404969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F8DB8886-9F41-101E-9494-84BF0A9D459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41047" y="4670341"/>
            <a:ext cx="1991815" cy="1734807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54F2AFE-495B-E788-FB18-5B82AC28025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34971" y="-1363881"/>
            <a:ext cx="3448657" cy="3342217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37BC4625-B194-A1F2-6B4C-FB35A892A40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3710622">
            <a:off x="8727347" y="-1301628"/>
            <a:ext cx="3835896" cy="3628981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FFC10E45-9887-F0F6-37FA-E105669B3FE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45687" y="-639677"/>
            <a:ext cx="2908543" cy="149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414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dunkel">
    <p:bg>
      <p:bgPr>
        <a:solidFill>
          <a:srgbClr val="2020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0384532C-A125-E7DE-6D72-9D62CCADD7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81404" y="4939648"/>
            <a:ext cx="1734806" cy="1734806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A7F31657-2861-98DD-685E-77A6EE2E72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0479107">
            <a:off x="-1581908" y="5979468"/>
            <a:ext cx="3274662" cy="340496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77E899EB-C24D-16E3-27BF-35D5233337E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41047" y="4670341"/>
            <a:ext cx="1991815" cy="1734807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3F2243A9-89BC-AE4B-14CB-49A55AC574D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34971" y="-1363881"/>
            <a:ext cx="3448657" cy="334221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EE837081-90E4-BE8B-F636-759841B205E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3710622">
            <a:off x="8727347" y="-1301628"/>
            <a:ext cx="3835896" cy="3628981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F7BE5EB2-E9BE-D3CC-7267-E887F1FAF5D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45687" y="-639677"/>
            <a:ext cx="2908543" cy="1493205"/>
          </a:xfrm>
          <a:prstGeom prst="rect">
            <a:avLst/>
          </a:prstGeom>
        </p:spPr>
      </p:pic>
      <p:sp>
        <p:nvSpPr>
          <p:cNvPr id="3" name="Titel 24">
            <a:extLst>
              <a:ext uri="{FF2B5EF4-FFF2-40B4-BE49-F238E27FC236}">
                <a16:creationId xmlns:a16="http://schemas.microsoft.com/office/drawing/2014/main" id="{6A345791-5BC2-A6D6-14CB-52A9C1A671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92811" y="960619"/>
            <a:ext cx="8509132" cy="1325563"/>
          </a:xfrm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4" name="Inhaltsplatzhalter 27">
            <a:extLst>
              <a:ext uri="{FF2B5EF4-FFF2-40B4-BE49-F238E27FC236}">
                <a16:creationId xmlns:a16="http://schemas.microsoft.com/office/drawing/2014/main" id="{5176E29C-FD2C-AA87-CCCD-D5EE03E263C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592263" y="2473325"/>
            <a:ext cx="8509000" cy="270033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 bearbeiten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4166421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7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F2DA497-16B9-DEAE-2245-107F46BD1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Titelplatzhalter 10">
            <a:extLst>
              <a:ext uri="{FF2B5EF4-FFF2-40B4-BE49-F238E27FC236}">
                <a16:creationId xmlns:a16="http://schemas.microsoft.com/office/drawing/2014/main" id="{BEFDF6A3-4BAB-03F6-B345-8E23C70C8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 bearbeiten</a:t>
            </a:r>
          </a:p>
        </p:txBody>
      </p:sp>
    </p:spTree>
    <p:extLst>
      <p:ext uri="{BB962C8B-B14F-4D97-AF65-F5344CB8AC3E}">
        <p14:creationId xmlns:p14="http://schemas.microsoft.com/office/powerpoint/2010/main" val="2487473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5" r:id="rId2"/>
    <p:sldLayoutId id="2147483649" r:id="rId3"/>
    <p:sldLayoutId id="2147483660" r:id="rId4"/>
    <p:sldLayoutId id="2147483650" r:id="rId5"/>
    <p:sldLayoutId id="2147483661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Text, Poster, Grafikdesign, Grafiken enthält.&#10;&#10;Automatisch generierte Beschreibung">
            <a:extLst>
              <a:ext uri="{FF2B5EF4-FFF2-40B4-BE49-F238E27FC236}">
                <a16:creationId xmlns:a16="http://schemas.microsoft.com/office/drawing/2014/main" id="{ED0EE07D-967C-5FA4-E281-5A1B5C802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008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0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250D25-CA37-0EC6-7E37-3C26809A7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11" y="368916"/>
            <a:ext cx="10517778" cy="1402870"/>
          </a:xfrm>
        </p:spPr>
        <p:txBody>
          <a:bodyPr/>
          <a:lstStyle/>
          <a:p>
            <a:r>
              <a:rPr lang="de-DE" dirty="0"/>
              <a:t>Das steht an…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4605D60-5D7C-BCC0-D976-3DD555370358}"/>
              </a:ext>
            </a:extLst>
          </p:cNvPr>
          <p:cNvSpPr txBox="1"/>
          <p:nvPr/>
        </p:nvSpPr>
        <p:spPr>
          <a:xfrm>
            <a:off x="1600200" y="1771786"/>
            <a:ext cx="8833757" cy="2894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Zeile 1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Zeile 2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Zeile 3</a:t>
            </a:r>
          </a:p>
        </p:txBody>
      </p:sp>
    </p:spTree>
    <p:extLst>
      <p:ext uri="{BB962C8B-B14F-4D97-AF65-F5344CB8AC3E}">
        <p14:creationId xmlns:p14="http://schemas.microsoft.com/office/powerpoint/2010/main" val="2830153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431103-90AF-04A1-1436-C6525838C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4038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7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91D29A-8A90-3802-8FB9-1CAFD7367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CDA8CCEA-A314-A00C-88DD-8D1EF134A74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9631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73E986-16B5-2BBB-8E3D-CB4F2EAC8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8492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69BEB06-E600-999E-A4A6-B074A18EB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F4851240-ED36-D770-CD04-0DDF86F6A16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637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77C31EE81986459C56A28FDDC810A9" ma:contentTypeVersion="15" ma:contentTypeDescription="Ein neues Dokument erstellen." ma:contentTypeScope="" ma:versionID="115e6d31f670ddb152dd34e20cf1c16f">
  <xsd:schema xmlns:xsd="http://www.w3.org/2001/XMLSchema" xmlns:xs="http://www.w3.org/2001/XMLSchema" xmlns:p="http://schemas.microsoft.com/office/2006/metadata/properties" xmlns:ns2="07880900-02dd-46d4-9def-a4af478a4479" xmlns:ns3="560dddaf-ee96-486b-968b-92f7c2e11cf7" targetNamespace="http://schemas.microsoft.com/office/2006/metadata/properties" ma:root="true" ma:fieldsID="5d83f50f1b9d3ff643aa9f3a7660c6ce" ns2:_="" ns3:_="">
    <xsd:import namespace="07880900-02dd-46d4-9def-a4af478a4479"/>
    <xsd:import namespace="560dddaf-ee96-486b-968b-92f7c2e11c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880900-02dd-46d4-9def-a4af478a44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45f237bc-8542-475d-9588-5259477b54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0dddaf-ee96-486b-968b-92f7c2e11cf7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9543f84-64d2-46f9-979f-366c50e862ca}" ma:internalName="TaxCatchAll" ma:showField="CatchAllData" ma:web="560dddaf-ee96-486b-968b-92f7c2e11c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CDAA27-EA74-4B92-B51D-E33F1B8294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880900-02dd-46d4-9def-a4af478a4479"/>
    <ds:schemaRef ds:uri="560dddaf-ee96-486b-968b-92f7c2e11c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C2869B3-F9A6-4ED6-9F49-ADABCF59FA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Macintosh PowerPoint</Application>
  <PresentationFormat>Breitbild</PresentationFormat>
  <Paragraphs>5</Paragraphs>
  <Slides>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</vt:lpstr>
      <vt:lpstr>PowerPoint-Präsentation</vt:lpstr>
      <vt:lpstr>Das steht an…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christian.wilker</dc:creator>
  <cp:lastModifiedBy>Martin Engels - proChrist e.V.</cp:lastModifiedBy>
  <cp:revision>1</cp:revision>
  <dcterms:created xsi:type="dcterms:W3CDTF">2024-01-09T10:39:05Z</dcterms:created>
  <dcterms:modified xsi:type="dcterms:W3CDTF">2024-11-20T15:32:45Z</dcterms:modified>
</cp:coreProperties>
</file>